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60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88" autoAdjust="0"/>
    <p:restoredTop sz="94660"/>
  </p:normalViewPr>
  <p:slideViewPr>
    <p:cSldViewPr>
      <p:cViewPr varScale="1">
        <p:scale>
          <a:sx n="51" d="100"/>
          <a:sy n="51" d="100"/>
        </p:scale>
        <p:origin x="1214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A4872-99CD-46E2-9BC7-9BBF1127350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73415-A91B-4752-8F16-61AAF57C8D3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A4872-99CD-46E2-9BC7-9BBF1127350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73415-A91B-4752-8F16-61AAF57C8D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A4872-99CD-46E2-9BC7-9BBF1127350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73415-A91B-4752-8F16-61AAF57C8D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A4872-99CD-46E2-9BC7-9BBF1127350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73415-A91B-4752-8F16-61AAF57C8D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A4872-99CD-46E2-9BC7-9BBF1127350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73415-A91B-4752-8F16-61AAF57C8D3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A4872-99CD-46E2-9BC7-9BBF1127350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73415-A91B-4752-8F16-61AAF57C8D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A4872-99CD-46E2-9BC7-9BBF1127350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73415-A91B-4752-8F16-61AAF57C8D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A4872-99CD-46E2-9BC7-9BBF1127350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73415-A91B-4752-8F16-61AAF57C8D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A4872-99CD-46E2-9BC7-9BBF1127350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73415-A91B-4752-8F16-61AAF57C8D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A4872-99CD-46E2-9BC7-9BBF1127350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73415-A91B-4752-8F16-61AAF57C8D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A4872-99CD-46E2-9BC7-9BBF1127350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A673415-A91B-4752-8F16-61AAF57C8D3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ACA4872-99CD-46E2-9BC7-9BBF1127350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673415-A91B-4752-8F16-61AAF57C8D31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39.xml"/><Relationship Id="rId18" Type="http://schemas.openxmlformats.org/officeDocument/2006/relationships/slide" Target="slide14.xml"/><Relationship Id="rId26" Type="http://schemas.openxmlformats.org/officeDocument/2006/relationships/slide" Target="slide22.xml"/><Relationship Id="rId39" Type="http://schemas.openxmlformats.org/officeDocument/2006/relationships/slide" Target="slide10.xml"/><Relationship Id="rId3" Type="http://schemas.openxmlformats.org/officeDocument/2006/relationships/slide" Target="slide29.xml"/><Relationship Id="rId21" Type="http://schemas.openxmlformats.org/officeDocument/2006/relationships/slide" Target="slide17.xml"/><Relationship Id="rId34" Type="http://schemas.openxmlformats.org/officeDocument/2006/relationships/slide" Target="slide5.xml"/><Relationship Id="rId42" Type="http://schemas.openxmlformats.org/officeDocument/2006/relationships/slide" Target="slide44.xml"/><Relationship Id="rId7" Type="http://schemas.openxmlformats.org/officeDocument/2006/relationships/slide" Target="slide33.xml"/><Relationship Id="rId12" Type="http://schemas.openxmlformats.org/officeDocument/2006/relationships/slide" Target="slide38.xml"/><Relationship Id="rId17" Type="http://schemas.openxmlformats.org/officeDocument/2006/relationships/slide" Target="slide13.xml"/><Relationship Id="rId25" Type="http://schemas.openxmlformats.org/officeDocument/2006/relationships/slide" Target="slide21.xml"/><Relationship Id="rId33" Type="http://schemas.openxmlformats.org/officeDocument/2006/relationships/slide" Target="slide4.xml"/><Relationship Id="rId38" Type="http://schemas.openxmlformats.org/officeDocument/2006/relationships/slide" Target="slide9.xml"/><Relationship Id="rId2" Type="http://schemas.openxmlformats.org/officeDocument/2006/relationships/slide" Target="slide28.xml"/><Relationship Id="rId16" Type="http://schemas.openxmlformats.org/officeDocument/2006/relationships/slide" Target="slide42.xml"/><Relationship Id="rId20" Type="http://schemas.openxmlformats.org/officeDocument/2006/relationships/slide" Target="slide16.xml"/><Relationship Id="rId29" Type="http://schemas.openxmlformats.org/officeDocument/2006/relationships/slide" Target="slide25.xml"/><Relationship Id="rId41" Type="http://schemas.openxmlformats.org/officeDocument/2006/relationships/slide" Target="slide1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11" Type="http://schemas.openxmlformats.org/officeDocument/2006/relationships/slide" Target="slide37.xml"/><Relationship Id="rId24" Type="http://schemas.openxmlformats.org/officeDocument/2006/relationships/slide" Target="slide20.xml"/><Relationship Id="rId32" Type="http://schemas.openxmlformats.org/officeDocument/2006/relationships/slide" Target="slide3.xml"/><Relationship Id="rId37" Type="http://schemas.openxmlformats.org/officeDocument/2006/relationships/slide" Target="slide8.xml"/><Relationship Id="rId40" Type="http://schemas.openxmlformats.org/officeDocument/2006/relationships/slide" Target="slide11.xml"/><Relationship Id="rId5" Type="http://schemas.openxmlformats.org/officeDocument/2006/relationships/slide" Target="slide31.xml"/><Relationship Id="rId15" Type="http://schemas.openxmlformats.org/officeDocument/2006/relationships/slide" Target="slide41.xml"/><Relationship Id="rId23" Type="http://schemas.openxmlformats.org/officeDocument/2006/relationships/slide" Target="slide19.xml"/><Relationship Id="rId28" Type="http://schemas.openxmlformats.org/officeDocument/2006/relationships/slide" Target="slide24.xml"/><Relationship Id="rId36" Type="http://schemas.openxmlformats.org/officeDocument/2006/relationships/slide" Target="slide7.xml"/><Relationship Id="rId10" Type="http://schemas.openxmlformats.org/officeDocument/2006/relationships/slide" Target="slide36.xml"/><Relationship Id="rId19" Type="http://schemas.openxmlformats.org/officeDocument/2006/relationships/slide" Target="slide15.xml"/><Relationship Id="rId31" Type="http://schemas.openxmlformats.org/officeDocument/2006/relationships/slide" Target="slide27.xml"/><Relationship Id="rId4" Type="http://schemas.openxmlformats.org/officeDocument/2006/relationships/slide" Target="slide30.xml"/><Relationship Id="rId9" Type="http://schemas.openxmlformats.org/officeDocument/2006/relationships/slide" Target="slide35.xml"/><Relationship Id="rId14" Type="http://schemas.openxmlformats.org/officeDocument/2006/relationships/slide" Target="slide40.xml"/><Relationship Id="rId22" Type="http://schemas.openxmlformats.org/officeDocument/2006/relationships/slide" Target="slide18.xml"/><Relationship Id="rId27" Type="http://schemas.openxmlformats.org/officeDocument/2006/relationships/slide" Target="slide23.xml"/><Relationship Id="rId30" Type="http://schemas.openxmlformats.org/officeDocument/2006/relationships/slide" Target="slide26.xml"/><Relationship Id="rId35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709" y="116632"/>
            <a:ext cx="896448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Добро пожаловать</a:t>
            </a:r>
          </a:p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игру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девятиклассников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«Проверь свои знания!!!» ОГЭ. Часть 1.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 «АЛГЕБРА»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271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Координатная прямая – 15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300" y="2204864"/>
            <a:ext cx="7151956" cy="194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95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Координатная прямая – 20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0846"/>
            <a:ext cx="7900243" cy="250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95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Координатная прямая – 25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19291"/>
            <a:ext cx="7169025" cy="284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95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Квадратные корни и степени– 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6"/>
            <a:ext cx="7848872" cy="158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95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Квадратные корни и степени– 10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699" y="2631433"/>
            <a:ext cx="7352557" cy="1924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14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Квадратные корни и степени– 15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08920"/>
            <a:ext cx="7529672" cy="164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14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Квадратные корни и степени– 20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80928"/>
            <a:ext cx="7738600" cy="154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14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Квадратные корни и степени– 25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4" y="2564904"/>
            <a:ext cx="8043865" cy="208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14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Уравнения и их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системы – 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2,2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10951"/>
            <a:ext cx="8137376" cy="55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504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Уравнения и их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системы – 10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587" y="3068960"/>
            <a:ext cx="6009109" cy="101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410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0898" y="26622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3186" y="1813915"/>
            <a:ext cx="3532584" cy="493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Вычисления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5274" y="2371394"/>
            <a:ext cx="3548407" cy="493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Координатная прямая</a:t>
            </a:r>
            <a:endParaRPr lang="ru-RU" dirty="0"/>
          </a:p>
        </p:txBody>
      </p:sp>
      <p:sp>
        <p:nvSpPr>
          <p:cNvPr id="41" name="Управляющая кнопка: настраиваемая 40">
            <a:hlinkClick r:id="rId2" action="ppaction://hlinksldjump" highlightClick="1"/>
          </p:cNvPr>
          <p:cNvSpPr/>
          <p:nvPr/>
        </p:nvSpPr>
        <p:spPr>
          <a:xfrm>
            <a:off x="4141057" y="4687283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5</a:t>
            </a:r>
            <a:endParaRPr lang="ru-RU" sz="2400" dirty="0" smtClean="0"/>
          </a:p>
        </p:txBody>
      </p:sp>
      <p:sp>
        <p:nvSpPr>
          <p:cNvPr id="42" name="Управляющая кнопка: настраиваемая 41">
            <a:hlinkClick r:id="rId3" action="ppaction://hlinksldjump" highlightClick="1"/>
          </p:cNvPr>
          <p:cNvSpPr/>
          <p:nvPr/>
        </p:nvSpPr>
        <p:spPr>
          <a:xfrm>
            <a:off x="5122293" y="4677409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10</a:t>
            </a:r>
          </a:p>
        </p:txBody>
      </p:sp>
      <p:sp>
        <p:nvSpPr>
          <p:cNvPr id="43" name="Управляющая кнопка: настраиваемая 42">
            <a:hlinkClick r:id="rId4" action="ppaction://hlinksldjump" highlightClick="1"/>
          </p:cNvPr>
          <p:cNvSpPr/>
          <p:nvPr/>
        </p:nvSpPr>
        <p:spPr>
          <a:xfrm>
            <a:off x="6058397" y="4677410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15</a:t>
            </a:r>
          </a:p>
        </p:txBody>
      </p:sp>
      <p:sp>
        <p:nvSpPr>
          <p:cNvPr id="44" name="Управляющая кнопка: настраиваемая 43">
            <a:hlinkClick r:id="rId5" action="ppaction://hlinksldjump" highlightClick="1"/>
          </p:cNvPr>
          <p:cNvSpPr/>
          <p:nvPr/>
        </p:nvSpPr>
        <p:spPr>
          <a:xfrm>
            <a:off x="6994501" y="4679427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  <a:r>
              <a:rPr lang="ru-RU" sz="2400" dirty="0" smtClean="0"/>
              <a:t>0</a:t>
            </a:r>
          </a:p>
        </p:txBody>
      </p:sp>
      <p:sp>
        <p:nvSpPr>
          <p:cNvPr id="45" name="Управляющая кнопка: настраиваемая 44">
            <a:hlinkClick r:id="rId6" action="ppaction://hlinksldjump" highlightClick="1"/>
          </p:cNvPr>
          <p:cNvSpPr/>
          <p:nvPr/>
        </p:nvSpPr>
        <p:spPr>
          <a:xfrm>
            <a:off x="7930605" y="4679426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25</a:t>
            </a:r>
          </a:p>
        </p:txBody>
      </p:sp>
      <p:sp>
        <p:nvSpPr>
          <p:cNvPr id="46" name="Управляющая кнопка: настраиваемая 45">
            <a:hlinkClick r:id="rId7" action="ppaction://hlinksldjump" highlightClick="1"/>
          </p:cNvPr>
          <p:cNvSpPr/>
          <p:nvPr/>
        </p:nvSpPr>
        <p:spPr>
          <a:xfrm>
            <a:off x="4139366" y="5256544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5</a:t>
            </a:r>
            <a:endParaRPr lang="ru-RU" sz="2400" dirty="0" smtClean="0"/>
          </a:p>
        </p:txBody>
      </p:sp>
      <p:sp>
        <p:nvSpPr>
          <p:cNvPr id="47" name="Управляющая кнопка: настраиваемая 46">
            <a:hlinkClick r:id="rId8" action="ppaction://hlinksldjump" highlightClick="1"/>
          </p:cNvPr>
          <p:cNvSpPr/>
          <p:nvPr/>
        </p:nvSpPr>
        <p:spPr>
          <a:xfrm>
            <a:off x="5120602" y="5246670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10</a:t>
            </a:r>
          </a:p>
        </p:txBody>
      </p:sp>
      <p:sp>
        <p:nvSpPr>
          <p:cNvPr id="48" name="Управляющая кнопка: настраиваемая 47">
            <a:hlinkClick r:id="rId9" action="ppaction://hlinksldjump" highlightClick="1"/>
          </p:cNvPr>
          <p:cNvSpPr/>
          <p:nvPr/>
        </p:nvSpPr>
        <p:spPr>
          <a:xfrm>
            <a:off x="6056706" y="5246671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15</a:t>
            </a:r>
          </a:p>
        </p:txBody>
      </p:sp>
      <p:sp>
        <p:nvSpPr>
          <p:cNvPr id="49" name="Управляющая кнопка: настраиваемая 48">
            <a:hlinkClick r:id="rId10" action="ppaction://hlinksldjump" highlightClick="1"/>
          </p:cNvPr>
          <p:cNvSpPr/>
          <p:nvPr/>
        </p:nvSpPr>
        <p:spPr>
          <a:xfrm>
            <a:off x="6992810" y="5248688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  <a:r>
              <a:rPr lang="ru-RU" sz="2400" dirty="0" smtClean="0"/>
              <a:t>0</a:t>
            </a:r>
          </a:p>
        </p:txBody>
      </p:sp>
      <p:sp>
        <p:nvSpPr>
          <p:cNvPr id="50" name="Управляющая кнопка: настраиваемая 49">
            <a:hlinkClick r:id="rId11" action="ppaction://hlinksldjump" highlightClick="1"/>
          </p:cNvPr>
          <p:cNvSpPr/>
          <p:nvPr/>
        </p:nvSpPr>
        <p:spPr>
          <a:xfrm>
            <a:off x="7928914" y="5248687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25</a:t>
            </a:r>
          </a:p>
        </p:txBody>
      </p:sp>
      <p:sp>
        <p:nvSpPr>
          <p:cNvPr id="51" name="Управляющая кнопка: настраиваемая 50">
            <a:hlinkClick r:id="rId12" action="ppaction://hlinksldjump" highlightClick="1"/>
          </p:cNvPr>
          <p:cNvSpPr/>
          <p:nvPr/>
        </p:nvSpPr>
        <p:spPr>
          <a:xfrm>
            <a:off x="4139365" y="5823898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5</a:t>
            </a:r>
            <a:endParaRPr lang="ru-RU" sz="2400" dirty="0" smtClean="0"/>
          </a:p>
        </p:txBody>
      </p:sp>
      <p:sp>
        <p:nvSpPr>
          <p:cNvPr id="52" name="Управляющая кнопка: настраиваемая 51">
            <a:hlinkClick r:id="rId13" action="ppaction://hlinksldjump" highlightClick="1"/>
          </p:cNvPr>
          <p:cNvSpPr/>
          <p:nvPr/>
        </p:nvSpPr>
        <p:spPr>
          <a:xfrm>
            <a:off x="5120601" y="5814024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10</a:t>
            </a:r>
          </a:p>
        </p:txBody>
      </p:sp>
      <p:sp>
        <p:nvSpPr>
          <p:cNvPr id="53" name="Управляющая кнопка: настраиваемая 52">
            <a:hlinkClick r:id="rId14" action="ppaction://hlinksldjump" highlightClick="1"/>
          </p:cNvPr>
          <p:cNvSpPr/>
          <p:nvPr/>
        </p:nvSpPr>
        <p:spPr>
          <a:xfrm>
            <a:off x="6056705" y="5814025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15</a:t>
            </a:r>
          </a:p>
        </p:txBody>
      </p:sp>
      <p:sp>
        <p:nvSpPr>
          <p:cNvPr id="54" name="Управляющая кнопка: настраиваемая 53">
            <a:hlinkClick r:id="rId15" action="ppaction://hlinksldjump" highlightClick="1"/>
          </p:cNvPr>
          <p:cNvSpPr/>
          <p:nvPr/>
        </p:nvSpPr>
        <p:spPr>
          <a:xfrm>
            <a:off x="6992809" y="5816042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  <a:r>
              <a:rPr lang="ru-RU" sz="2400" dirty="0" smtClean="0"/>
              <a:t>0</a:t>
            </a:r>
          </a:p>
        </p:txBody>
      </p:sp>
      <p:sp>
        <p:nvSpPr>
          <p:cNvPr id="55" name="Управляющая кнопка: настраиваемая 54">
            <a:hlinkClick r:id="rId16" action="ppaction://hlinksldjump" highlightClick="1"/>
          </p:cNvPr>
          <p:cNvSpPr/>
          <p:nvPr/>
        </p:nvSpPr>
        <p:spPr>
          <a:xfrm>
            <a:off x="7928913" y="5816041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25</a:t>
            </a:r>
          </a:p>
        </p:txBody>
      </p:sp>
      <p:sp>
        <p:nvSpPr>
          <p:cNvPr id="81" name="Управляющая кнопка: настраиваемая 80">
            <a:hlinkClick r:id="rId17" action="ppaction://hlinksldjump" highlightClick="1"/>
          </p:cNvPr>
          <p:cNvSpPr/>
          <p:nvPr/>
        </p:nvSpPr>
        <p:spPr>
          <a:xfrm>
            <a:off x="4139367" y="2952288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5</a:t>
            </a:r>
            <a:endParaRPr lang="ru-RU" sz="2400" dirty="0" smtClean="0"/>
          </a:p>
        </p:txBody>
      </p:sp>
      <p:sp>
        <p:nvSpPr>
          <p:cNvPr id="82" name="Управляющая кнопка: настраиваемая 81">
            <a:hlinkClick r:id="rId18" action="ppaction://hlinksldjump" highlightClick="1"/>
          </p:cNvPr>
          <p:cNvSpPr/>
          <p:nvPr/>
        </p:nvSpPr>
        <p:spPr>
          <a:xfrm>
            <a:off x="5120603" y="2942414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10</a:t>
            </a:r>
          </a:p>
        </p:txBody>
      </p:sp>
      <p:sp>
        <p:nvSpPr>
          <p:cNvPr id="83" name="Управляющая кнопка: настраиваемая 82">
            <a:hlinkClick r:id="rId19" action="ppaction://hlinksldjump" highlightClick="1"/>
          </p:cNvPr>
          <p:cNvSpPr/>
          <p:nvPr/>
        </p:nvSpPr>
        <p:spPr>
          <a:xfrm>
            <a:off x="6056707" y="2942415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15</a:t>
            </a:r>
          </a:p>
        </p:txBody>
      </p:sp>
      <p:sp>
        <p:nvSpPr>
          <p:cNvPr id="84" name="Управляющая кнопка: настраиваемая 83">
            <a:hlinkClick r:id="rId20" action="ppaction://hlinksldjump" highlightClick="1"/>
          </p:cNvPr>
          <p:cNvSpPr/>
          <p:nvPr/>
        </p:nvSpPr>
        <p:spPr>
          <a:xfrm>
            <a:off x="6992811" y="2944432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  <a:r>
              <a:rPr lang="ru-RU" sz="2400" dirty="0" smtClean="0"/>
              <a:t>0</a:t>
            </a:r>
          </a:p>
        </p:txBody>
      </p:sp>
      <p:sp>
        <p:nvSpPr>
          <p:cNvPr id="85" name="Управляющая кнопка: настраиваемая 84">
            <a:hlinkClick r:id="rId21" action="ppaction://hlinksldjump" highlightClick="1"/>
          </p:cNvPr>
          <p:cNvSpPr/>
          <p:nvPr/>
        </p:nvSpPr>
        <p:spPr>
          <a:xfrm>
            <a:off x="7928915" y="2944431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25</a:t>
            </a:r>
          </a:p>
        </p:txBody>
      </p:sp>
      <p:sp>
        <p:nvSpPr>
          <p:cNvPr id="86" name="Управляющая кнопка: настраиваемая 85">
            <a:hlinkClick r:id="rId22" action="ppaction://hlinksldjump" highlightClick="1"/>
          </p:cNvPr>
          <p:cNvSpPr/>
          <p:nvPr/>
        </p:nvSpPr>
        <p:spPr>
          <a:xfrm>
            <a:off x="4141059" y="3528352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5</a:t>
            </a:r>
            <a:endParaRPr lang="ru-RU" sz="2400" dirty="0" smtClean="0"/>
          </a:p>
        </p:txBody>
      </p:sp>
      <p:sp>
        <p:nvSpPr>
          <p:cNvPr id="87" name="Управляющая кнопка: настраиваемая 86">
            <a:hlinkClick r:id="rId23" action="ppaction://hlinksldjump" highlightClick="1"/>
          </p:cNvPr>
          <p:cNvSpPr/>
          <p:nvPr/>
        </p:nvSpPr>
        <p:spPr>
          <a:xfrm>
            <a:off x="5122295" y="3518478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10</a:t>
            </a:r>
          </a:p>
        </p:txBody>
      </p:sp>
      <p:sp>
        <p:nvSpPr>
          <p:cNvPr id="88" name="Управляющая кнопка: настраиваемая 87">
            <a:hlinkClick r:id="rId24" action="ppaction://hlinksldjump" highlightClick="1"/>
          </p:cNvPr>
          <p:cNvSpPr/>
          <p:nvPr/>
        </p:nvSpPr>
        <p:spPr>
          <a:xfrm>
            <a:off x="6058399" y="3518479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15</a:t>
            </a:r>
          </a:p>
        </p:txBody>
      </p:sp>
      <p:sp>
        <p:nvSpPr>
          <p:cNvPr id="89" name="Управляющая кнопка: настраиваемая 88">
            <a:hlinkClick r:id="rId25" action="ppaction://hlinksldjump" highlightClick="1"/>
          </p:cNvPr>
          <p:cNvSpPr/>
          <p:nvPr/>
        </p:nvSpPr>
        <p:spPr>
          <a:xfrm>
            <a:off x="6994503" y="3520496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  <a:r>
              <a:rPr lang="ru-RU" sz="2400" dirty="0" smtClean="0"/>
              <a:t>0</a:t>
            </a:r>
          </a:p>
        </p:txBody>
      </p:sp>
      <p:sp>
        <p:nvSpPr>
          <p:cNvPr id="90" name="Управляющая кнопка: настраиваемая 89">
            <a:hlinkClick r:id="rId26" action="ppaction://hlinksldjump" highlightClick="1"/>
          </p:cNvPr>
          <p:cNvSpPr/>
          <p:nvPr/>
        </p:nvSpPr>
        <p:spPr>
          <a:xfrm>
            <a:off x="7930607" y="3520495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25</a:t>
            </a:r>
          </a:p>
        </p:txBody>
      </p:sp>
      <p:sp>
        <p:nvSpPr>
          <p:cNvPr id="91" name="Управляющая кнопка: настраиваемая 90">
            <a:hlinkClick r:id="rId27" action="ppaction://hlinksldjump" highlightClick="1"/>
          </p:cNvPr>
          <p:cNvSpPr/>
          <p:nvPr/>
        </p:nvSpPr>
        <p:spPr>
          <a:xfrm>
            <a:off x="4141058" y="4095706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5</a:t>
            </a:r>
            <a:endParaRPr lang="ru-RU" sz="2400" dirty="0" smtClean="0"/>
          </a:p>
        </p:txBody>
      </p:sp>
      <p:sp>
        <p:nvSpPr>
          <p:cNvPr id="92" name="Управляющая кнопка: настраиваемая 91">
            <a:hlinkClick r:id="rId28" action="ppaction://hlinksldjump" highlightClick="1"/>
          </p:cNvPr>
          <p:cNvSpPr/>
          <p:nvPr/>
        </p:nvSpPr>
        <p:spPr>
          <a:xfrm>
            <a:off x="5122294" y="4085832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10</a:t>
            </a:r>
          </a:p>
        </p:txBody>
      </p:sp>
      <p:sp>
        <p:nvSpPr>
          <p:cNvPr id="93" name="Управляющая кнопка: настраиваемая 92">
            <a:hlinkClick r:id="rId29" action="ppaction://hlinksldjump" highlightClick="1"/>
          </p:cNvPr>
          <p:cNvSpPr/>
          <p:nvPr/>
        </p:nvSpPr>
        <p:spPr>
          <a:xfrm>
            <a:off x="6058398" y="4085833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15</a:t>
            </a:r>
          </a:p>
        </p:txBody>
      </p:sp>
      <p:sp>
        <p:nvSpPr>
          <p:cNvPr id="94" name="Управляющая кнопка: настраиваемая 93">
            <a:hlinkClick r:id="rId30" action="ppaction://hlinksldjump" highlightClick="1"/>
          </p:cNvPr>
          <p:cNvSpPr/>
          <p:nvPr/>
        </p:nvSpPr>
        <p:spPr>
          <a:xfrm>
            <a:off x="6994502" y="4087850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  <a:r>
              <a:rPr lang="ru-RU" sz="2400" dirty="0" smtClean="0"/>
              <a:t>0</a:t>
            </a:r>
          </a:p>
        </p:txBody>
      </p:sp>
      <p:sp>
        <p:nvSpPr>
          <p:cNvPr id="95" name="Управляющая кнопка: настраиваемая 94">
            <a:hlinkClick r:id="rId31" action="ppaction://hlinksldjump" highlightClick="1"/>
          </p:cNvPr>
          <p:cNvSpPr/>
          <p:nvPr/>
        </p:nvSpPr>
        <p:spPr>
          <a:xfrm>
            <a:off x="7930606" y="4087849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25</a:t>
            </a:r>
          </a:p>
        </p:txBody>
      </p:sp>
      <p:sp>
        <p:nvSpPr>
          <p:cNvPr id="101" name="Управляющая кнопка: настраиваемая 100">
            <a:hlinkClick r:id="rId32" action="ppaction://hlinksldjump" highlightClick="1"/>
          </p:cNvPr>
          <p:cNvSpPr/>
          <p:nvPr/>
        </p:nvSpPr>
        <p:spPr>
          <a:xfrm>
            <a:off x="4141059" y="1813915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5</a:t>
            </a:r>
            <a:endParaRPr lang="ru-RU" sz="2400" dirty="0" smtClean="0"/>
          </a:p>
        </p:txBody>
      </p:sp>
      <p:sp>
        <p:nvSpPr>
          <p:cNvPr id="102" name="Управляющая кнопка: настраиваемая 101">
            <a:hlinkClick r:id="rId33" action="ppaction://hlinksldjump" highlightClick="1"/>
          </p:cNvPr>
          <p:cNvSpPr/>
          <p:nvPr/>
        </p:nvSpPr>
        <p:spPr>
          <a:xfrm>
            <a:off x="5122295" y="1804041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10</a:t>
            </a:r>
          </a:p>
        </p:txBody>
      </p:sp>
      <p:sp>
        <p:nvSpPr>
          <p:cNvPr id="103" name="Управляющая кнопка: настраиваемая 102">
            <a:hlinkClick r:id="rId34" action="ppaction://hlinksldjump" highlightClick="1"/>
          </p:cNvPr>
          <p:cNvSpPr/>
          <p:nvPr/>
        </p:nvSpPr>
        <p:spPr>
          <a:xfrm>
            <a:off x="6058399" y="1804042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15</a:t>
            </a:r>
          </a:p>
        </p:txBody>
      </p:sp>
      <p:sp>
        <p:nvSpPr>
          <p:cNvPr id="104" name="Управляющая кнопка: настраиваемая 103">
            <a:hlinkClick r:id="rId35" action="ppaction://hlinksldjump" highlightClick="1"/>
          </p:cNvPr>
          <p:cNvSpPr/>
          <p:nvPr/>
        </p:nvSpPr>
        <p:spPr>
          <a:xfrm>
            <a:off x="6994503" y="1806059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</a:t>
            </a:r>
          </a:p>
        </p:txBody>
      </p:sp>
      <p:sp>
        <p:nvSpPr>
          <p:cNvPr id="105" name="Управляющая кнопка: настраиваемая 104">
            <a:hlinkClick r:id="rId36" action="ppaction://hlinksldjump" highlightClick="1"/>
          </p:cNvPr>
          <p:cNvSpPr/>
          <p:nvPr/>
        </p:nvSpPr>
        <p:spPr>
          <a:xfrm>
            <a:off x="7930607" y="1806058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25</a:t>
            </a:r>
          </a:p>
        </p:txBody>
      </p:sp>
      <p:sp>
        <p:nvSpPr>
          <p:cNvPr id="106" name="Управляющая кнопка: настраиваемая 105">
            <a:hlinkClick r:id="rId37" action="ppaction://hlinksldjump" highlightClick="1"/>
          </p:cNvPr>
          <p:cNvSpPr/>
          <p:nvPr/>
        </p:nvSpPr>
        <p:spPr>
          <a:xfrm>
            <a:off x="4141058" y="2381269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5</a:t>
            </a:r>
            <a:endParaRPr lang="ru-RU" sz="2400" dirty="0" smtClean="0"/>
          </a:p>
        </p:txBody>
      </p:sp>
      <p:sp>
        <p:nvSpPr>
          <p:cNvPr id="107" name="Управляющая кнопка: настраиваемая 106">
            <a:hlinkClick r:id="rId38" action="ppaction://hlinksldjump" highlightClick="1"/>
          </p:cNvPr>
          <p:cNvSpPr/>
          <p:nvPr/>
        </p:nvSpPr>
        <p:spPr>
          <a:xfrm>
            <a:off x="5122294" y="2371395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10</a:t>
            </a:r>
          </a:p>
        </p:txBody>
      </p:sp>
      <p:sp>
        <p:nvSpPr>
          <p:cNvPr id="108" name="Управляющая кнопка: настраиваемая 107">
            <a:hlinkClick r:id="rId39" action="ppaction://hlinksldjump" highlightClick="1"/>
          </p:cNvPr>
          <p:cNvSpPr/>
          <p:nvPr/>
        </p:nvSpPr>
        <p:spPr>
          <a:xfrm>
            <a:off x="6058398" y="2371396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15</a:t>
            </a:r>
          </a:p>
        </p:txBody>
      </p:sp>
      <p:sp>
        <p:nvSpPr>
          <p:cNvPr id="109" name="Управляющая кнопка: настраиваемая 108">
            <a:hlinkClick r:id="rId40" action="ppaction://hlinksldjump" highlightClick="1"/>
          </p:cNvPr>
          <p:cNvSpPr/>
          <p:nvPr/>
        </p:nvSpPr>
        <p:spPr>
          <a:xfrm>
            <a:off x="6994502" y="2373413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</a:t>
            </a:r>
          </a:p>
        </p:txBody>
      </p:sp>
      <p:sp>
        <p:nvSpPr>
          <p:cNvPr id="110" name="Управляющая кнопка: настраиваемая 109">
            <a:hlinkClick r:id="rId41" action="ppaction://hlinksldjump" highlightClick="1"/>
          </p:cNvPr>
          <p:cNvSpPr/>
          <p:nvPr/>
        </p:nvSpPr>
        <p:spPr>
          <a:xfrm>
            <a:off x="7930606" y="2373412"/>
            <a:ext cx="763013" cy="493329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25</a:t>
            </a:r>
          </a:p>
        </p:txBody>
      </p:sp>
      <p:sp>
        <p:nvSpPr>
          <p:cNvPr id="111" name="Прямоугольник 110"/>
          <p:cNvSpPr/>
          <p:nvPr/>
        </p:nvSpPr>
        <p:spPr>
          <a:xfrm>
            <a:off x="415275" y="2952287"/>
            <a:ext cx="3532584" cy="493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Квадратные корни и степени</a:t>
            </a:r>
            <a:endParaRPr lang="ru-RU" dirty="0"/>
          </a:p>
        </p:txBody>
      </p:sp>
      <p:sp>
        <p:nvSpPr>
          <p:cNvPr id="112" name="Прямоугольник 111"/>
          <p:cNvSpPr/>
          <p:nvPr/>
        </p:nvSpPr>
        <p:spPr>
          <a:xfrm>
            <a:off x="407363" y="3518477"/>
            <a:ext cx="3548407" cy="493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Уравнения и их системы</a:t>
            </a:r>
            <a:endParaRPr lang="ru-RU" dirty="0"/>
          </a:p>
        </p:txBody>
      </p:sp>
      <p:sp>
        <p:nvSpPr>
          <p:cNvPr id="113" name="Прямоугольник 112"/>
          <p:cNvSpPr/>
          <p:nvPr/>
        </p:nvSpPr>
        <p:spPr>
          <a:xfrm>
            <a:off x="412302" y="4095706"/>
            <a:ext cx="3532584" cy="493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Функции и их графики</a:t>
            </a:r>
            <a:endParaRPr lang="ru-RU" dirty="0"/>
          </a:p>
        </p:txBody>
      </p:sp>
      <p:sp>
        <p:nvSpPr>
          <p:cNvPr id="114" name="Прямоугольник 113"/>
          <p:cNvSpPr/>
          <p:nvPr/>
        </p:nvSpPr>
        <p:spPr>
          <a:xfrm>
            <a:off x="404390" y="4653185"/>
            <a:ext cx="3548407" cy="493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Последовательности</a:t>
            </a:r>
            <a:endParaRPr lang="ru-RU" dirty="0"/>
          </a:p>
        </p:txBody>
      </p:sp>
      <p:sp>
        <p:nvSpPr>
          <p:cNvPr id="115" name="Прямоугольник 114"/>
          <p:cNvSpPr/>
          <p:nvPr/>
        </p:nvSpPr>
        <p:spPr>
          <a:xfrm>
            <a:off x="404391" y="5242789"/>
            <a:ext cx="3532584" cy="493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Алгебраические выражения</a:t>
            </a:r>
            <a:endParaRPr lang="ru-RU" dirty="0"/>
          </a:p>
        </p:txBody>
      </p:sp>
      <p:sp>
        <p:nvSpPr>
          <p:cNvPr id="116" name="Прямоугольник 115"/>
          <p:cNvSpPr/>
          <p:nvPr/>
        </p:nvSpPr>
        <p:spPr>
          <a:xfrm>
            <a:off x="396479" y="5800268"/>
            <a:ext cx="3548407" cy="493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Неравенства</a:t>
            </a:r>
            <a:endParaRPr lang="ru-RU" dirty="0"/>
          </a:p>
        </p:txBody>
      </p:sp>
      <p:sp>
        <p:nvSpPr>
          <p:cNvPr id="5" name="Управляющая кнопка: настраиваемая 4">
            <a:hlinkClick r:id="rId42" action="ppaction://hlinksldjump" highlightClick="1"/>
          </p:cNvPr>
          <p:cNvSpPr/>
          <p:nvPr/>
        </p:nvSpPr>
        <p:spPr>
          <a:xfrm>
            <a:off x="7596336" y="6453336"/>
            <a:ext cx="1449050" cy="324036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984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Уравнения и их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системы – 15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577640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2; 2,2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52" y="3276885"/>
            <a:ext cx="7898190" cy="448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410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Уравнения и их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системы – 20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145592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2,5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24944"/>
            <a:ext cx="6643092" cy="807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410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Уравнения и их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системы – 25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(0;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–1)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437" y="2963428"/>
            <a:ext cx="7209410" cy="1101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410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Функции и их графики – 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156241" y="4562235"/>
            <a:ext cx="1808247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А-3, Б-1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21802"/>
            <a:ext cx="4305300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976001"/>
            <a:ext cx="3705225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75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Функции и их графики – 10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120812" y="4609686"/>
            <a:ext cx="115212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1844824"/>
            <a:ext cx="5799044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2428461"/>
            <a:ext cx="4743450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502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Функции и их графики – 15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214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5832648" cy="56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07080"/>
            <a:ext cx="4311622" cy="426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534734"/>
            <a:ext cx="1152128" cy="1850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502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Функции и их графики – 20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142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28" y="1772816"/>
            <a:ext cx="5544617" cy="867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56" y="2823629"/>
            <a:ext cx="3873295" cy="3873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23629"/>
            <a:ext cx="1628775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502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Функции и их графики – 25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421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77" y="1916833"/>
            <a:ext cx="5544616" cy="8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66" y="2923148"/>
            <a:ext cx="3739877" cy="3852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378" y="2923148"/>
            <a:ext cx="1771790" cy="1253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502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Последовательности – 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6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96" y="2348880"/>
            <a:ext cx="7418714" cy="117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02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Последовательности – 10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20,6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35146"/>
            <a:ext cx="7239179" cy="823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09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Вычисления – 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240" y="2569020"/>
            <a:ext cx="7740351" cy="107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942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Последовательности – 15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232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82" y="2564904"/>
            <a:ext cx="8280920" cy="780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09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Последовательности – 20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1,5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93" y="2852936"/>
            <a:ext cx="6926297" cy="11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09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Последовательности – 25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31,24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875" y="2708920"/>
            <a:ext cx="6762533" cy="1268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09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Алгебраические выражения – 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217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156527"/>
            <a:ext cx="6546080" cy="814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514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Алгебраические выражения – 10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103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792" y="3068960"/>
            <a:ext cx="6922700" cy="737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7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Алгебраические выражения – 15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1,5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705" y="2852936"/>
            <a:ext cx="6048874" cy="136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758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Алгебраические выражения – 20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85" y="3057522"/>
            <a:ext cx="7286713" cy="1235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Управляющая кнопка: настраиваемая 8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3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80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Алгебраические </a:t>
            </a:r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выражения – 25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901" y="3032425"/>
            <a:ext cx="6576482" cy="11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Управляющая кнопка: настраиваемая 8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40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Неравенства – 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Управляющая кнопка: настраиваемая 8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695" y="2425452"/>
            <a:ext cx="5104894" cy="1245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592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Неравенства – 10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50060" y="4760276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83030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Управляющая кнопка: настраиваемая 8">
            <a:hlinkClick r:id="" action="ppaction://noaction" highlightClick="1"/>
          </p:cNvPr>
          <p:cNvSpPr/>
          <p:nvPr/>
        </p:nvSpPr>
        <p:spPr>
          <a:xfrm>
            <a:off x="6420847" y="4562235"/>
            <a:ext cx="2543641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[0,85; + ∞)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19" y="2636912"/>
            <a:ext cx="6895842" cy="39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58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Вычисления – 10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2,16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36" y="2708920"/>
            <a:ext cx="7761412" cy="97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585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Неравенства – 15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Управляющая кнопка: настраиваемая 8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549" y="2447133"/>
            <a:ext cx="5416291" cy="1254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450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Неравенства – 20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Управляющая кнопка: настраиваемая 8">
            <a:hlinkClick r:id="" action="ppaction://noaction" highlightClick="1"/>
          </p:cNvPr>
          <p:cNvSpPr/>
          <p:nvPr/>
        </p:nvSpPr>
        <p:spPr>
          <a:xfrm>
            <a:off x="7314840" y="4562235"/>
            <a:ext cx="1649648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91116"/>
            <a:ext cx="6146427" cy="255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450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Неравенства – 25</a:t>
            </a: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833" y="2821309"/>
            <a:ext cx="6606618" cy="483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148064" y="4774383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настраиваемая 10">
            <a:hlinkClick r:id="" action="ppaction://noaction" highlightClick="1"/>
          </p:cNvPr>
          <p:cNvSpPr/>
          <p:nvPr/>
        </p:nvSpPr>
        <p:spPr>
          <a:xfrm>
            <a:off x="6618851" y="4562235"/>
            <a:ext cx="2345637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2; 1,2]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50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31031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Литература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68" y="1340768"/>
            <a:ext cx="4896544" cy="886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4608512" cy="991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6316548" cy="877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09120"/>
            <a:ext cx="4176464" cy="882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26689"/>
            <a:ext cx="4864968" cy="960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415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7504" y="1484784"/>
            <a:ext cx="8964488" cy="30931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участие!!!</a:t>
            </a:r>
          </a:p>
          <a:p>
            <a:pPr algn="ctr"/>
            <a:endParaRPr lang="ru-RU" sz="65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6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Удачи на экзамене!!!</a:t>
            </a:r>
            <a:endParaRPr lang="ru-RU" sz="6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877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Вычисления – 15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66" y="2482078"/>
            <a:ext cx="7608693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296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Вычисления – 20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49" y="2867202"/>
            <a:ext cx="8093586" cy="70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271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Вычисления – 25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156241" y="4562235"/>
            <a:ext cx="173054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0,5201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43" y="2636912"/>
            <a:ext cx="8032997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687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Координатная прямая – 5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507" y="2060848"/>
            <a:ext cx="7120749" cy="215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29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898" y="6085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Модуль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«АЛГЕБРА»</a:t>
            </a:r>
          </a:p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Координатная прямая – 10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85454" y="4760277"/>
            <a:ext cx="14707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314840" y="4562235"/>
            <a:ext cx="1042416" cy="1042416"/>
          </a:xfrm>
          <a:prstGeom prst="actionButtonBlank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5494525" y="6021288"/>
            <a:ext cx="3562356" cy="754384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Раунд 1</a:t>
            </a:r>
          </a:p>
          <a:p>
            <a:pPr algn="ctr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«Алгебра»</a:t>
            </a:r>
            <a:endParaRPr lang="ru-RU" sz="24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614" y="1988840"/>
            <a:ext cx="6799055" cy="2678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285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642</TotalTime>
  <Words>813</Words>
  <Application>Microsoft Office PowerPoint</Application>
  <PresentationFormat>Экран (4:3)</PresentationFormat>
  <Paragraphs>305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9" baseType="lpstr">
      <vt:lpstr>Calibri</vt:lpstr>
      <vt:lpstr>Constantia</vt:lpstr>
      <vt:lpstr>Times New Roman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АК</dc:creator>
  <cp:lastModifiedBy>Пользователь Windows</cp:lastModifiedBy>
  <cp:revision>124</cp:revision>
  <dcterms:created xsi:type="dcterms:W3CDTF">2016-02-04T12:30:06Z</dcterms:created>
  <dcterms:modified xsi:type="dcterms:W3CDTF">2020-04-03T11:45:25Z</dcterms:modified>
</cp:coreProperties>
</file>